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52" r:id="rId4"/>
    <p:sldId id="2560" r:id="rId5"/>
    <p:sldId id="2556" r:id="rId6"/>
    <p:sldId id="2557" r:id="rId7"/>
    <p:sldId id="2558" r:id="rId8"/>
    <p:sldId id="2559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29880-B43B-42BC-BE1F-1F7F4A041A89}" v="7" dt="2026-03-17T16:28:1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CF0E7DC8-4F83-4E08-A75A-7ECE842A8D81}"/>
    <pc:docChg chg="undo redo custSel addSld delSld modSld sldOrd">
      <pc:chgData name="Juan Carlos Castillo Molina" userId="3321f39d-c43d-4dc1-aab8-e37c264880eb" providerId="ADAL" clId="{CF0E7DC8-4F83-4E08-A75A-7ECE842A8D81}" dt="2026-03-17T16:32:22.123" v="3728" actId="20577"/>
      <pc:docMkLst>
        <pc:docMk/>
      </pc:docMkLst>
      <pc:sldChg chg="delSp modSp mod">
        <pc:chgData name="Juan Carlos Castillo Molina" userId="3321f39d-c43d-4dc1-aab8-e37c264880eb" providerId="ADAL" clId="{CF0E7DC8-4F83-4E08-A75A-7ECE842A8D81}" dt="2026-03-17T16:12:29.563" v="3631" actId="20577"/>
        <pc:sldMkLst>
          <pc:docMk/>
          <pc:sldMk cId="4284725626" sldId="256"/>
        </pc:sldMkLst>
        <pc:spChg chg="mod">
          <ac:chgData name="Juan Carlos Castillo Molina" userId="3321f39d-c43d-4dc1-aab8-e37c264880eb" providerId="ADAL" clId="{CF0E7DC8-4F83-4E08-A75A-7ECE842A8D81}" dt="2026-03-17T16:12:29.563" v="3631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6-03-17T16:32:22.123" v="3728" actId="20577"/>
        <pc:sldMkLst>
          <pc:docMk/>
          <pc:sldMk cId="4058002965" sldId="2552"/>
        </pc:sldMkLst>
        <pc:spChg chg="mod">
          <ac:chgData name="Juan Carlos Castillo Molina" userId="3321f39d-c43d-4dc1-aab8-e37c264880eb" providerId="ADAL" clId="{CF0E7DC8-4F83-4E08-A75A-7ECE842A8D81}" dt="2026-02-17T15:00:47.492" v="2860" actId="14100"/>
          <ac:spMkLst>
            <pc:docMk/>
            <pc:sldMk cId="4058002965" sldId="2552"/>
            <ac:spMk id="13" creationId="{E9F3BC7C-B3AB-1B87-3331-1FBD826531D3}"/>
          </ac:spMkLst>
        </pc:spChg>
        <pc:spChg chg="mod">
          <ac:chgData name="Juan Carlos Castillo Molina" userId="3321f39d-c43d-4dc1-aab8-e37c264880eb" providerId="ADAL" clId="{CF0E7DC8-4F83-4E08-A75A-7ECE842A8D81}" dt="2026-03-17T16:32:22.123" v="3728" actId="20577"/>
          <ac:spMkLst>
            <pc:docMk/>
            <pc:sldMk cId="4058002965" sldId="2552"/>
            <ac:spMk id="14" creationId="{6D0431A7-51F0-6FD3-06E5-7B29BBE04064}"/>
          </ac:spMkLst>
        </pc:spChg>
        <pc:picChg chg="add del mod">
          <ac:chgData name="Juan Carlos Castillo Molina" userId="3321f39d-c43d-4dc1-aab8-e37c264880eb" providerId="ADAL" clId="{CF0E7DC8-4F83-4E08-A75A-7ECE842A8D81}" dt="2026-03-17T16:31:46.172" v="3720" actId="478"/>
          <ac:picMkLst>
            <pc:docMk/>
            <pc:sldMk cId="4058002965" sldId="2552"/>
            <ac:picMk id="3" creationId="{CCE78DFC-E807-1140-D47F-78818F0DB893}"/>
          </ac:picMkLst>
        </pc:picChg>
        <pc:picChg chg="add del mod">
          <ac:chgData name="Juan Carlos Castillo Molina" userId="3321f39d-c43d-4dc1-aab8-e37c264880eb" providerId="ADAL" clId="{CF0E7DC8-4F83-4E08-A75A-7ECE842A8D81}" dt="2026-03-17T16:12:31.843" v="3632" actId="478"/>
          <ac:picMkLst>
            <pc:docMk/>
            <pc:sldMk cId="4058002965" sldId="2552"/>
            <ac:picMk id="4" creationId="{73983AD6-F3B8-E338-424C-FCB6379FFF6D}"/>
          </ac:picMkLst>
        </pc:picChg>
        <pc:picChg chg="add mod">
          <ac:chgData name="Juan Carlos Castillo Molina" userId="3321f39d-c43d-4dc1-aab8-e37c264880eb" providerId="ADAL" clId="{CF0E7DC8-4F83-4E08-A75A-7ECE842A8D81}" dt="2026-03-17T16:32:19.877" v="3725" actId="14100"/>
          <ac:picMkLst>
            <pc:docMk/>
            <pc:sldMk cId="4058002965" sldId="2552"/>
            <ac:picMk id="6" creationId="{1C8C4A75-C6FF-B3BC-1972-69428A2AECEA}"/>
          </ac:picMkLst>
        </pc:picChg>
      </pc:sldChg>
      <pc:sldChg chg="addSp delSp modSp mod">
        <pc:chgData name="Juan Carlos Castillo Molina" userId="3321f39d-c43d-4dc1-aab8-e37c264880eb" providerId="ADAL" clId="{CF0E7DC8-4F83-4E08-A75A-7ECE842A8D81}" dt="2026-03-17T16:24:19.563" v="3686" actId="20577"/>
        <pc:sldMkLst>
          <pc:docMk/>
          <pc:sldMk cId="263347290" sldId="2556"/>
        </pc:sldMkLst>
        <pc:spChg chg="mod">
          <ac:chgData name="Juan Carlos Castillo Molina" userId="3321f39d-c43d-4dc1-aab8-e37c264880eb" providerId="ADAL" clId="{CF0E7DC8-4F83-4E08-A75A-7ECE842A8D81}" dt="2026-03-17T16:24:19.563" v="3686" actId="20577"/>
          <ac:spMkLst>
            <pc:docMk/>
            <pc:sldMk cId="263347290" sldId="2556"/>
            <ac:spMk id="3" creationId="{87308295-AB40-3C40-F446-14DB01B3212A}"/>
          </ac:spMkLst>
        </pc:spChg>
        <pc:spChg chg="add mod">
          <ac:chgData name="Juan Carlos Castillo Molina" userId="3321f39d-c43d-4dc1-aab8-e37c264880eb" providerId="ADAL" clId="{CF0E7DC8-4F83-4E08-A75A-7ECE842A8D81}" dt="2026-03-02T17:51:01.844" v="3450"/>
          <ac:spMkLst>
            <pc:docMk/>
            <pc:sldMk cId="263347290" sldId="2556"/>
            <ac:spMk id="8" creationId="{2EA01287-CFA3-A905-2E54-2E5050F7ECAD}"/>
          </ac:spMkLst>
        </pc:spChg>
        <pc:spChg chg="add mod">
          <ac:chgData name="Juan Carlos Castillo Molina" userId="3321f39d-c43d-4dc1-aab8-e37c264880eb" providerId="ADAL" clId="{CF0E7DC8-4F83-4E08-A75A-7ECE842A8D81}" dt="2026-03-17T16:16:22.362" v="3666" actId="20577"/>
          <ac:spMkLst>
            <pc:docMk/>
            <pc:sldMk cId="263347290" sldId="2556"/>
            <ac:spMk id="9" creationId="{2114C983-C545-0620-354B-CA8FE47DC2D1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3-17T16:12:48.222" v="3653" actId="478"/>
          <ac:graphicFrameMkLst>
            <pc:docMk/>
            <pc:sldMk cId="263347290" sldId="2556"/>
            <ac:graphicFrameMk id="5" creationId="{A585AD0A-AED7-8EE0-FA2B-4474BF7AACD2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3-17T16:24:15.936" v="3683" actId="14100"/>
          <ac:graphicFrameMkLst>
            <pc:docMk/>
            <pc:sldMk cId="263347290" sldId="2556"/>
            <ac:graphicFrameMk id="6" creationId="{AF22AB14-46AC-5130-D18F-2A5EC7533215}"/>
          </ac:graphicFrameMkLst>
        </pc:graphicFrameChg>
        <pc:picChg chg="add mod">
          <ac:chgData name="Juan Carlos Castillo Molina" userId="3321f39d-c43d-4dc1-aab8-e37c264880eb" providerId="ADAL" clId="{CF0E7DC8-4F83-4E08-A75A-7ECE842A8D81}" dt="2026-03-02T17:51:01.844" v="3450"/>
          <ac:picMkLst>
            <pc:docMk/>
            <pc:sldMk cId="263347290" sldId="2556"/>
            <ac:picMk id="7" creationId="{38A5A1B4-7D95-2653-FFE0-6288DCD9A891}"/>
          </ac:picMkLst>
        </pc:picChg>
      </pc:sldChg>
      <pc:sldChg chg="addSp delSp modSp mod">
        <pc:chgData name="Juan Carlos Castillo Molina" userId="3321f39d-c43d-4dc1-aab8-e37c264880eb" providerId="ADAL" clId="{CF0E7DC8-4F83-4E08-A75A-7ECE842A8D81}" dt="2026-03-17T16:22:27.513" v="3678" actId="20577"/>
        <pc:sldMkLst>
          <pc:docMk/>
          <pc:sldMk cId="4186037163" sldId="2557"/>
        </pc:sldMkLst>
        <pc:spChg chg="mod">
          <ac:chgData name="Juan Carlos Castillo Molina" userId="3321f39d-c43d-4dc1-aab8-e37c264880eb" providerId="ADAL" clId="{CF0E7DC8-4F83-4E08-A75A-7ECE842A8D81}" dt="2026-03-17T16:22:27.513" v="3678" actId="20577"/>
          <ac:spMkLst>
            <pc:docMk/>
            <pc:sldMk cId="4186037163" sldId="2557"/>
            <ac:spMk id="8" creationId="{46489F10-1B1C-29DE-B8AD-88D46430E4AD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3-17T16:22:24.714" v="3675" actId="1076"/>
          <ac:graphicFrameMkLst>
            <pc:docMk/>
            <pc:sldMk cId="4186037163" sldId="2557"/>
            <ac:graphicFrameMk id="2" creationId="{4DDD1592-3271-CF33-B2FC-20D87AC89057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3-17T16:16:09.440" v="3659" actId="478"/>
          <ac:graphicFrameMkLst>
            <pc:docMk/>
            <pc:sldMk cId="4186037163" sldId="2557"/>
            <ac:graphicFrameMk id="3" creationId="{2EC22CFF-C577-CF71-C6A2-F69DA788DF69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3-17T16:26:46.557" v="3702"/>
        <pc:sldMkLst>
          <pc:docMk/>
          <pc:sldMk cId="1636667196" sldId="2558"/>
        </pc:sldMkLst>
        <pc:spChg chg="mod">
          <ac:chgData name="Juan Carlos Castillo Molina" userId="3321f39d-c43d-4dc1-aab8-e37c264880eb" providerId="ADAL" clId="{CF0E7DC8-4F83-4E08-A75A-7ECE842A8D81}" dt="2026-03-17T16:26:41.948" v="3701" actId="20577"/>
          <ac:spMkLst>
            <pc:docMk/>
            <pc:sldMk cId="1636667196" sldId="2558"/>
            <ac:spMk id="4" creationId="{A60CFAD0-C18E-8430-5653-649ADF4BEE77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3-17T16:16:12.204" v="3660" actId="478"/>
          <ac:graphicFrameMkLst>
            <pc:docMk/>
            <pc:sldMk cId="1636667196" sldId="2558"/>
            <ac:graphicFrameMk id="5" creationId="{F3DD5D1F-A01B-EF62-E20E-86CFB875C93C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3-17T16:26:20.658" v="3691" actId="14100"/>
          <ac:graphicFrameMkLst>
            <pc:docMk/>
            <pc:sldMk cId="1636667196" sldId="2558"/>
            <ac:graphicFrameMk id="6" creationId="{4D6A1E9B-4735-FADC-9D87-F8ED7396422F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3-17T16:26:46.557" v="3702"/>
          <ac:graphicFrameMkLst>
            <pc:docMk/>
            <pc:sldMk cId="1636667196" sldId="2558"/>
            <ac:graphicFrameMk id="7" creationId="{7C91938B-C033-45A8-B772-192C7F469E4B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3-17T16:26:21.768" v="3692" actId="478"/>
          <ac:graphicFrameMkLst>
            <pc:docMk/>
            <pc:sldMk cId="1636667196" sldId="2558"/>
            <ac:graphicFrameMk id="8" creationId="{7C91938B-C033-45A8-B772-192C7F469E4B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3-17T16:28:33.210" v="3713" actId="20577"/>
        <pc:sldMkLst>
          <pc:docMk/>
          <pc:sldMk cId="1991370206" sldId="2559"/>
        </pc:sldMkLst>
        <pc:spChg chg="mod">
          <ac:chgData name="Juan Carlos Castillo Molina" userId="3321f39d-c43d-4dc1-aab8-e37c264880eb" providerId="ADAL" clId="{CF0E7DC8-4F83-4E08-A75A-7ECE842A8D81}" dt="2026-02-17T14:59:27.064" v="2745" actId="20577"/>
          <ac:spMkLst>
            <pc:docMk/>
            <pc:sldMk cId="1991370206" sldId="2559"/>
            <ac:spMk id="2" creationId="{AE3F05F5-5D7C-759A-7C1A-A935792CBE41}"/>
          </ac:spMkLst>
        </pc:spChg>
        <pc:spChg chg="mod">
          <ac:chgData name="Juan Carlos Castillo Molina" userId="3321f39d-c43d-4dc1-aab8-e37c264880eb" providerId="ADAL" clId="{CF0E7DC8-4F83-4E08-A75A-7ECE842A8D81}" dt="2026-02-17T14:59:51.985" v="2850" actId="20577"/>
          <ac:spMkLst>
            <pc:docMk/>
            <pc:sldMk cId="1991370206" sldId="2559"/>
            <ac:spMk id="3" creationId="{17FB8DA8-45C0-2404-B43D-2AC245B93FBC}"/>
          </ac:spMkLst>
        </pc:spChg>
        <pc:spChg chg="mod">
          <ac:chgData name="Juan Carlos Castillo Molina" userId="3321f39d-c43d-4dc1-aab8-e37c264880eb" providerId="ADAL" clId="{CF0E7DC8-4F83-4E08-A75A-7ECE842A8D81}" dt="2026-03-17T16:28:33.210" v="3713" actId="20577"/>
          <ac:spMkLst>
            <pc:docMk/>
            <pc:sldMk cId="1991370206" sldId="2559"/>
            <ac:spMk id="4" creationId="{2B426963-1096-9604-3DE9-AE1AC8FC6352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3-17T16:26:51.182" v="3703" actId="478"/>
          <ac:graphicFrameMkLst>
            <pc:docMk/>
            <pc:sldMk cId="1991370206" sldId="2559"/>
            <ac:graphicFrameMk id="5" creationId="{DA5B2C1B-6461-8A13-95F1-E134EA5FF3AF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3-17T16:28:30.857" v="3710" actId="1076"/>
          <ac:graphicFrameMkLst>
            <pc:docMk/>
            <pc:sldMk cId="1991370206" sldId="2559"/>
            <ac:graphicFrameMk id="6" creationId="{9401D472-D5E0-5528-CD00-B82B18CB3BA6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3-17T16:16:03.622" v="3658" actId="20577"/>
        <pc:sldMkLst>
          <pc:docMk/>
          <pc:sldMk cId="1480523509" sldId="2560"/>
        </pc:sldMkLst>
        <pc:spChg chg="mod">
          <ac:chgData name="Juan Carlos Castillo Molina" userId="3321f39d-c43d-4dc1-aab8-e37c264880eb" providerId="ADAL" clId="{CF0E7DC8-4F83-4E08-A75A-7ECE842A8D81}" dt="2026-03-17T16:12:44.577" v="3652" actId="20577"/>
          <ac:spMkLst>
            <pc:docMk/>
            <pc:sldMk cId="1480523509" sldId="2560"/>
            <ac:spMk id="13" creationId="{FA668C88-CCA5-236F-DB43-5BB14BEE2208}"/>
          </ac:spMkLst>
        </pc:spChg>
        <pc:spChg chg="mod">
          <ac:chgData name="Juan Carlos Castillo Molina" userId="3321f39d-c43d-4dc1-aab8-e37c264880eb" providerId="ADAL" clId="{CF0E7DC8-4F83-4E08-A75A-7ECE842A8D81}" dt="2026-03-17T16:16:03.622" v="3658" actId="20577"/>
          <ac:spMkLst>
            <pc:docMk/>
            <pc:sldMk cId="1480523509" sldId="2560"/>
            <ac:spMk id="14" creationId="{ED9C0109-8FE2-7AA7-B0C9-DA1EFF2B43DF}"/>
          </ac:spMkLst>
        </pc:spChg>
        <pc:graphicFrameChg chg="add del mod">
          <ac:chgData name="Juan Carlos Castillo Molina" userId="3321f39d-c43d-4dc1-aab8-e37c264880eb" providerId="ADAL" clId="{CF0E7DC8-4F83-4E08-A75A-7ECE842A8D81}" dt="2026-03-17T16:12:35.533" v="3633" actId="478"/>
          <ac:graphicFrameMkLst>
            <pc:docMk/>
            <pc:sldMk cId="1480523509" sldId="2560"/>
            <ac:graphicFrameMk id="2" creationId="{4B7302A9-3C02-A3E9-6888-9F782FC1E0A6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3-17T16:16:00.798" v="3655" actId="1076"/>
          <ac:graphicFrameMkLst>
            <pc:docMk/>
            <pc:sldMk cId="1480523509" sldId="2560"/>
            <ac:graphicFrameMk id="3" creationId="{E1CF4A06-BAE8-83E2-730A-FD4DA3A5244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E6-4D91-BAAC-C685EFCBB0C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CE6-4D91-BAAC-C685EFCBB0C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CE6-4D91-BAAC-C685EFCBB0C6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E6-4D91-BAAC-C685EFCBB0C6}"/>
                </c:ext>
              </c:extLst>
            </c:dLbl>
            <c:dLbl>
              <c:idx val="1"/>
              <c:layout>
                <c:manualLayout>
                  <c:x val="-3.7449652370417405E-2"/>
                  <c:y val="-1.131792257692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E6-4D91-BAAC-C685EFCBB0C6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E6-4D91-BAAC-C685EFCBB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217.26</c:v>
                </c:pt>
                <c:pt idx="1">
                  <c:v>290.91000000000003</c:v>
                </c:pt>
                <c:pt idx="2">
                  <c:v>338.63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E6-4D91-BAAC-C685EFCBB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1929.52</c:v>
                </c:pt>
                <c:pt idx="1">
                  <c:v>2825.82</c:v>
                </c:pt>
                <c:pt idx="2">
                  <c:v>3041.42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E6-4D91-BAAC-C685EFCBB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17/3/2026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286-C75B-6837-526E-F572947DE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0AC37-C430-B844-8B13-2044354A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E584-E98E-FD30-B2A5-124DCE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7C40-9D2F-5FA6-F84B-818B7C5C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8657-BFB5-1532-1777-BC45808A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6129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3416-9CED-258C-F651-F6F6DB2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7DD2-BE95-B682-DFA9-BAA64DBB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7DF-4675-7875-F227-7876A35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C80-8201-6548-4F6A-CEB74B04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00C3-3587-2A78-79FD-505142D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5935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2BA-607F-AE7E-FE83-3ED8E6CB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3514-E67A-5B6E-EBE8-75AD88BB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3730-93CC-F734-9106-35FC62EF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E47-FB6C-6C99-89D5-55E805B3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91D6-1BD8-A371-5F2A-7BC0462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918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0A2C-314B-29E5-92E4-EC65528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4CB4-E963-C58C-81BA-3A6656A3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BE9D-E295-76EF-B1E7-F0513D3D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20A-428A-D6FE-0B48-C56F26E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624-9BCC-5B59-D557-CD33D58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40B9-5B13-03CE-ACC6-9B71E0C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688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6148-00D6-7913-FF90-2A6C573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E49-887B-5353-F8FF-7642200F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939A-29F6-0EAD-9CFD-4CEE1DD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D03F-8F2E-3175-BAAD-4CAD5000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954D-BD4C-002E-713D-A341E50B2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F955-07FA-8CD6-6EFD-B31216E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D9CF-1B95-00C7-4D86-7F993CD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1696B-87BF-DBEB-1CC5-CB02DC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1002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889-9AFE-0020-7B22-F4BF5558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B8A8-E539-3452-CF90-7405031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B75B9-1E77-1C90-7B00-10F356F6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3689-AC1E-8687-D9CB-F47D042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21737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0444-00C6-4237-C3DB-5147D41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B4870-8A94-6680-F0CE-8E04AAE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6609-B07A-9958-C788-758A2EE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917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51AF-487A-4ABF-2BCE-E233C91A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B6CD-F6D1-50BA-12B6-9E99624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6C40-4C5B-DFFB-1C41-49E9F08E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680A9-A3DA-C94E-3E1B-C798A1E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9A65-3155-1A40-B9FE-B689541A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928F-38D2-947D-C205-DEE2A5E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44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876-C354-9A9F-44F7-7DB63BF3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266A2-BF42-A5FA-B286-A55FFD8B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06D9-BF47-A165-AD0A-C956F94C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AE78-519C-2918-6E55-1275104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A150-0427-6777-630B-FFF6FD9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5CCA-92CE-7625-FE5C-A75F03C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898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E9D-C297-D828-F0BC-0721880F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0CA0-C839-E89D-47F1-8DB01358C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C479-3B81-5FF0-21C2-C63DF2B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C98F-A5B9-EF76-F4C0-960323B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1F3B-DF8A-622B-9E8E-F0C51DC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58565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F9C-1685-8D6B-6636-F551E170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15B4-F1C7-CFA0-31EE-96953144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ECD3-6A6A-C18A-074A-17604A4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FB68-ED08-57AF-94E3-13BF58F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40B4-D1B1-0105-9D5F-807E37B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9349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17/3/2026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18A0E-A149-718E-891F-5957C1E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8CBE-5191-B21E-F757-BFDB76A2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6DF-F2C5-4C50-2EF3-09F335E8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423-FCB1-3F44-8B45-B39BBC4A5316}" type="datetimeFigureOut">
              <a:rPr lang="en-CR" smtClean="0"/>
              <a:t>03/17/2026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0396-36FD-9F27-3B3D-54244030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D09D-F76A-437F-E122-85D722B0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307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40DA24F7-812D-84CB-3E86-E7FC5BC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B1472-46B9-4B0A-99DC-7E1FA61E84DC}"/>
              </a:ext>
            </a:extLst>
          </p:cNvPr>
          <p:cNvSpPr txBox="1"/>
          <p:nvPr/>
        </p:nvSpPr>
        <p:spPr>
          <a:xfrm>
            <a:off x="509954" y="342900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ESTADÍSTICA DE CAFÉ AL 16 DE MARZO 2026</a:t>
            </a:r>
          </a:p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COSECHA 2025-2026</a:t>
            </a:r>
          </a:p>
        </p:txBody>
      </p:sp>
    </p:spTree>
    <p:extLst>
      <p:ext uri="{BB962C8B-B14F-4D97-AF65-F5344CB8AC3E}">
        <p14:creationId xmlns:p14="http://schemas.microsoft.com/office/powerpoint/2010/main" val="4284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9774-6C04-600A-BA30-0370B42C7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DEA1ABE-9D1B-8723-668F-D78D647B14D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F3BC7C-B3AB-1B87-3331-1FBD826531D3}"/>
              </a:ext>
            </a:extLst>
          </p:cNvPr>
          <p:cNvSpPr txBox="1"/>
          <p:nvPr/>
        </p:nvSpPr>
        <p:spPr>
          <a:xfrm>
            <a:off x="1097558" y="722720"/>
            <a:ext cx="10223498" cy="7265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Comportamiento de la cosecha 2025-2026</a:t>
            </a: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y afluencia de café de las cosechas 2023-2024, 2024-2025 y 2025-2026 (en fanegas)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0431A7-51F0-6FD3-06E5-7B29BBE04064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</a:t>
            </a:r>
            <a:r>
              <a:rPr lang="es-ES" sz="2000">
                <a:latin typeface="Calibri" panose="020F0502020204030204" pitchFamily="34" charset="0"/>
                <a:cs typeface="Calibri" panose="020F0502020204030204" pitchFamily="34" charset="0"/>
              </a:rPr>
              <a:t>al 16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Marzo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8C4A75-C6FF-B3BC-1972-69428A2A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58" y="1514604"/>
            <a:ext cx="10223498" cy="38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C5D7-544B-6F25-F0BB-B5803C2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9F80D-A427-4C6F-013B-77F2EF395B82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68C88-CCA5-236F-DB43-5BB14BEE2208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 al 15 de Marzo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9C0109-8FE2-7AA7-B0C9-DA1EFF2B43DF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Marzo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CF4A06-BAE8-83E2-730A-FD4DA3A52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81380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581995298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426132509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3194857833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894571050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339352908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3067844379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1457830299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754098796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221006420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41739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01/03/25 al 15/03/25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01/03/26 al 15/03/26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92637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383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7631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153,162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94.50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86.76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9213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709,522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571,203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5,487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2974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216,409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96.59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236,071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199,048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84.32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6597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75,273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75.85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49,014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1913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218,157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90.56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223,736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86.45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4106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246,243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92.22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301,167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84.55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0240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94.99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69.12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951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204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1,630,984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89.98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1,519,984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86.17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6,920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093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250638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98009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segunda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09356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6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0E2C-E8D8-3187-DFA0-8415F71B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AE8E-74C2-A4BB-1254-60E30C9ADE4F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08295-AB40-3C40-F446-14DB01B3212A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Marzo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7ACF56-D7AA-B863-D385-0FCF40748BB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A5A1B4-7D95-2653-FFE0-6288DCD9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2EA01287-CFA3-A905-2E54-2E5050F7ECAD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14C983-C545-0620-354B-CA8FE47DC2D1}"/>
              </a:ext>
            </a:extLst>
          </p:cNvPr>
          <p:cNvSpPr txBox="1"/>
          <p:nvPr/>
        </p:nvSpPr>
        <p:spPr>
          <a:xfrm>
            <a:off x="11205618" y="3132993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1217</a:t>
            </a:r>
            <a:endParaRPr lang="es-C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F22AB14-46AC-5130-D18F-2A5EC7533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59920"/>
              </p:ext>
            </p:extLst>
          </p:nvPr>
        </p:nvGraphicFramePr>
        <p:xfrm>
          <a:off x="1120386" y="1223787"/>
          <a:ext cx="9817974" cy="3960691"/>
        </p:xfrm>
        <a:graphic>
          <a:graphicData uri="http://schemas.openxmlformats.org/drawingml/2006/table">
            <a:tbl>
              <a:tblPr/>
              <a:tblGrid>
                <a:gridCol w="3000261">
                  <a:extLst>
                    <a:ext uri="{9D8B030D-6E8A-4147-A177-3AD203B41FA5}">
                      <a16:colId xmlns:a16="http://schemas.microsoft.com/office/drawing/2014/main" val="422675726"/>
                    </a:ext>
                  </a:extLst>
                </a:gridCol>
                <a:gridCol w="1576013">
                  <a:extLst>
                    <a:ext uri="{9D8B030D-6E8A-4147-A177-3AD203B41FA5}">
                      <a16:colId xmlns:a16="http://schemas.microsoft.com/office/drawing/2014/main" val="2896692612"/>
                    </a:ext>
                  </a:extLst>
                </a:gridCol>
                <a:gridCol w="1243299">
                  <a:extLst>
                    <a:ext uri="{9D8B030D-6E8A-4147-A177-3AD203B41FA5}">
                      <a16:colId xmlns:a16="http://schemas.microsoft.com/office/drawing/2014/main" val="935673100"/>
                    </a:ext>
                  </a:extLst>
                </a:gridCol>
                <a:gridCol w="1427167">
                  <a:extLst>
                    <a:ext uri="{9D8B030D-6E8A-4147-A177-3AD203B41FA5}">
                      <a16:colId xmlns:a16="http://schemas.microsoft.com/office/drawing/2014/main" val="3317824539"/>
                    </a:ext>
                  </a:extLst>
                </a:gridCol>
                <a:gridCol w="1357121">
                  <a:extLst>
                    <a:ext uri="{9D8B030D-6E8A-4147-A177-3AD203B41FA5}">
                      <a16:colId xmlns:a16="http://schemas.microsoft.com/office/drawing/2014/main" val="65411708"/>
                    </a:ext>
                  </a:extLst>
                </a:gridCol>
                <a:gridCol w="1214113">
                  <a:extLst>
                    <a:ext uri="{9D8B030D-6E8A-4147-A177-3AD203B41FA5}">
                      <a16:colId xmlns:a16="http://schemas.microsoft.com/office/drawing/2014/main" val="1817443200"/>
                    </a:ext>
                  </a:extLst>
                </a:gridCol>
              </a:tblGrid>
              <a:tr h="63464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705443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48389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1,007,807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$338.63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274750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57,753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34867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77,105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₡3,041.42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$282.39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770262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581425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1,142,665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73.76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3124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406,574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26.24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878197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342,938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64344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722,622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66410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1,549,239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387056"/>
                  </a:ext>
                </a:extLst>
              </a:tr>
              <a:tr h="2375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90637"/>
                  </a:ext>
                </a:extLst>
              </a:tr>
              <a:tr h="712724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60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0209-EC78-A74F-3A6F-62B0D13D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37BBBB-DC62-EF6F-3492-0A9FC3C79D6C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1BF3F-DDAB-0A53-7838-30913BDC6946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489F10-1B1C-29DE-B8AD-88D46430E4AD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Marzo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DDD1592-3271-CF33-B2FC-20D87AC89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3803"/>
              </p:ext>
            </p:extLst>
          </p:nvPr>
        </p:nvGraphicFramePr>
        <p:xfrm>
          <a:off x="1097558" y="1242658"/>
          <a:ext cx="10018118" cy="4009590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3105293085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54745831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05026698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71789483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60383050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69225660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07105430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665002879"/>
                    </a:ext>
                  </a:extLst>
                </a:gridCol>
              </a:tblGrid>
              <a:tr h="33601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11540"/>
                  </a:ext>
                </a:extLst>
              </a:tr>
              <a:tr h="4936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089319"/>
                  </a:ext>
                </a:extLst>
              </a:tr>
              <a:tr h="196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121,504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333.32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7,342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3,099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129,081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460906"/>
                  </a:ext>
                </a:extLst>
              </a:tr>
              <a:tr h="196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24,746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387,358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344.09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22,302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434,406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128889"/>
                  </a:ext>
                </a:extLst>
              </a:tr>
              <a:tr h="196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114,194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347.04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23,358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3,047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137,964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481187"/>
                  </a:ext>
                </a:extLst>
              </a:tr>
              <a:tr h="196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36,148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309.89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3,441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38,460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948531"/>
                  </a:ext>
                </a:extLst>
              </a:tr>
              <a:tr h="196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5,789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141,387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347.96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11,080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3,099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158,256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196887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25,071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200,653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323.20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10,069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2,875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235,793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804144"/>
                  </a:ext>
                </a:extLst>
              </a:tr>
              <a:tr h="196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6,564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397.12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2,141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3,425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8,705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86980"/>
                  </a:ext>
                </a:extLst>
              </a:tr>
              <a:tr h="19698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57,753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1,007,807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338.63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77,105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3,041.42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1,142,666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177029"/>
                  </a:ext>
                </a:extLst>
              </a:tr>
              <a:tr h="196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300389"/>
                  </a:ext>
                </a:extLst>
              </a:tr>
              <a:tr h="143039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87038"/>
                  </a:ext>
                </a:extLst>
              </a:tr>
              <a:tr h="14737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772736"/>
                  </a:ext>
                </a:extLst>
              </a:tr>
              <a:tr h="196983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$ 338.63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685407"/>
                  </a:ext>
                </a:extLst>
              </a:tr>
              <a:tr h="277899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₡3,041.42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89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FFF25-1981-7D43-7B7D-9E5D2D0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2F9A11-03FA-9E8A-F984-D403075D770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038F37-2FCE-21FF-A132-2E3BCBFBEA7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0CFAD0-C18E-8430-5653-649ADF4BEE7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Marzo 2026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D6A1E9B-4735-FADC-9D87-F8ED73964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82312"/>
              </p:ext>
            </p:extLst>
          </p:nvPr>
        </p:nvGraphicFramePr>
        <p:xfrm>
          <a:off x="1120387" y="1093653"/>
          <a:ext cx="9861934" cy="2255229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2983821575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031876215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545040897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820723216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908251332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049316436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935993736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2426706514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256037872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841533826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1826140837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3018120683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1210518434"/>
                    </a:ext>
                  </a:extLst>
                </a:gridCol>
              </a:tblGrid>
              <a:tr h="153417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2025-2026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40607"/>
                  </a:ext>
                </a:extLst>
              </a:tr>
              <a:tr h="30683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544804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806,320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$217.26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51.76%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1,136,221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$290.91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71.86%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1,007,807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$338.63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65.05%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559467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160,084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10.28%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27,719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57,753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5293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75,842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₡1,929.52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84,590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₡2,825.82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77,105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₡3,041.42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669218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768511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1,042,246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66.91%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1,249,280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79.01%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1,142,665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73.76%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861965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515,456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33.09%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331,895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20.99%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406,574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26.24%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36434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228,825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362,713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342,938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493220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737,579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76.32%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801,227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68.84%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722,622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67.82%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659008"/>
                  </a:ext>
                </a:extLst>
              </a:tr>
              <a:tr h="1994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1,557,702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1,581,175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1,549,239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983142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900032"/>
              </p:ext>
            </p:extLst>
          </p:nvPr>
        </p:nvGraphicFramePr>
        <p:xfrm>
          <a:off x="1120388" y="3429000"/>
          <a:ext cx="9861934" cy="192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66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430C-E6FA-EE97-5799-BB9AA579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3F05F5-5D7C-759A-7C1A-A935792CBE41}"/>
              </a:ext>
            </a:extLst>
          </p:cNvPr>
          <p:cNvSpPr txBox="1"/>
          <p:nvPr/>
        </p:nvSpPr>
        <p:spPr>
          <a:xfrm>
            <a:off x="0" y="0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COSECHAS FUTURAS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FB8DA8-45C0-2404-B43D-2AC245B93FBC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Cosechas 2026-2027 &amp; 2027-2028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426963-1096-9604-3DE9-AE1AC8FC6352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Marzo 2026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401D472-D5E0-5528-CD00-B82B18CB3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66211"/>
              </p:ext>
            </p:extLst>
          </p:nvPr>
        </p:nvGraphicFramePr>
        <p:xfrm>
          <a:off x="1120385" y="1492371"/>
          <a:ext cx="9861935" cy="3174522"/>
        </p:xfrm>
        <a:graphic>
          <a:graphicData uri="http://schemas.openxmlformats.org/drawingml/2006/table">
            <a:tbl>
              <a:tblPr/>
              <a:tblGrid>
                <a:gridCol w="1547949">
                  <a:extLst>
                    <a:ext uri="{9D8B030D-6E8A-4147-A177-3AD203B41FA5}">
                      <a16:colId xmlns:a16="http://schemas.microsoft.com/office/drawing/2014/main" val="1967362904"/>
                    </a:ext>
                  </a:extLst>
                </a:gridCol>
                <a:gridCol w="1335731">
                  <a:extLst>
                    <a:ext uri="{9D8B030D-6E8A-4147-A177-3AD203B41FA5}">
                      <a16:colId xmlns:a16="http://schemas.microsoft.com/office/drawing/2014/main" val="2231012291"/>
                    </a:ext>
                  </a:extLst>
                </a:gridCol>
                <a:gridCol w="1498015">
                  <a:extLst>
                    <a:ext uri="{9D8B030D-6E8A-4147-A177-3AD203B41FA5}">
                      <a16:colId xmlns:a16="http://schemas.microsoft.com/office/drawing/2014/main" val="562009032"/>
                    </a:ext>
                  </a:extLst>
                </a:gridCol>
                <a:gridCol w="1597883">
                  <a:extLst>
                    <a:ext uri="{9D8B030D-6E8A-4147-A177-3AD203B41FA5}">
                      <a16:colId xmlns:a16="http://schemas.microsoft.com/office/drawing/2014/main" val="3830718437"/>
                    </a:ext>
                  </a:extLst>
                </a:gridCol>
                <a:gridCol w="2034805">
                  <a:extLst>
                    <a:ext uri="{9D8B030D-6E8A-4147-A177-3AD203B41FA5}">
                      <a16:colId xmlns:a16="http://schemas.microsoft.com/office/drawing/2014/main" val="3278079814"/>
                    </a:ext>
                  </a:extLst>
                </a:gridCol>
                <a:gridCol w="1847552">
                  <a:extLst>
                    <a:ext uri="{9D8B030D-6E8A-4147-A177-3AD203B41FA5}">
                      <a16:colId xmlns:a16="http://schemas.microsoft.com/office/drawing/2014/main" val="961779310"/>
                    </a:ext>
                  </a:extLst>
                </a:gridCol>
              </a:tblGrid>
              <a:tr h="324196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79385"/>
                  </a:ext>
                </a:extLst>
              </a:tr>
              <a:tr h="77806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450913"/>
                  </a:ext>
                </a:extLst>
              </a:tr>
              <a:tr h="207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61396"/>
                  </a:ext>
                </a:extLst>
              </a:tr>
              <a:tr h="3630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42,077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24,711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17,366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310.88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383418"/>
                  </a:ext>
                </a:extLst>
              </a:tr>
              <a:tr h="3630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2027-2028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4,838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2,663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311.12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560844"/>
                  </a:ext>
                </a:extLst>
              </a:tr>
              <a:tr h="2282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494148"/>
                  </a:ext>
                </a:extLst>
              </a:tr>
              <a:tr h="248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140953"/>
                  </a:ext>
                </a:extLst>
              </a:tr>
              <a:tr h="220453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363939"/>
                  </a:ext>
                </a:extLst>
              </a:tr>
              <a:tr h="2204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9/3/2026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30266"/>
                  </a:ext>
                </a:extLst>
              </a:tr>
              <a:tr h="2204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9/3/2026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2027-2028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30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7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12880</TotalTime>
  <Words>967</Words>
  <Application>Microsoft Office PowerPoint</Application>
  <PresentationFormat>Panorámica</PresentationFormat>
  <Paragraphs>410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Slenco Black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2026-03-17T16:32:23Z</dcterms:modified>
</cp:coreProperties>
</file>